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8" r:id="rId2"/>
    <p:sldId id="289" r:id="rId3"/>
    <p:sldId id="290" r:id="rId4"/>
    <p:sldId id="291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4F8271-9C6F-4354-A009-64361DA080D7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76976DF-CB4C-49F2-8589-15BE86E1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ПРЕЗЕНТАЦИЯ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НАШИ ПОДЕЛКИ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ОСЕНЬ</a:t>
            </a: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Подготовили: воспитатели средней группы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Сорокина Т.Г., Опрятнова Е.П.</a:t>
            </a: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2016 год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осенние поделки\WP_20161025_11_29_32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714355"/>
            <a:ext cx="8842654" cy="4966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лена\Desktop\осенние поделки\WP_20161025_11_29_01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72" y="642918"/>
            <a:ext cx="8775099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14356"/>
            <a:ext cx="6072230" cy="407196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ОСЕНЬ – СЛАВНАЯ ПОРА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ЛЮБИТ  ОСЕНЬ ДЕТВОРА.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ГРУШИ, СЛИВЫ, ВИНОГРАД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ВСЕ ПОСПЕЛО ДЛЯ РЕБЯТ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57275" cy="480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осенние поделки\WP_20161025_11_28_49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1157" y="763317"/>
            <a:ext cx="8598561" cy="483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осенние поделки\WP_20161025_11_30_08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5749" y="642918"/>
            <a:ext cx="877284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осенние поделки\WP_20161025_11_29_47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642918"/>
            <a:ext cx="8699778" cy="4886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осенние поделки\WP_20161025_11_29_07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74" y="642918"/>
            <a:ext cx="877509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осенние поделки\WP_20161025_11_37_01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714356"/>
            <a:ext cx="8813838" cy="4952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осенние поделки\WP_20161025_11_29_22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2177" y="2249488"/>
            <a:ext cx="7699646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осенние поделки\WP_20161025_11_29_13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642918"/>
            <a:ext cx="8699778" cy="4886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</TotalTime>
  <Words>21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ПРЕЗЕНТАЦИЯ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ОСЕНЬ – СЛАВНАЯ ПОРА ЛЮБИТ  ОСЕНЬ ДЕТВОРА. ГРУШИ, СЛИВЫ, ВИНОГРАД ВСЕ ПОСПЕЛО ДЛЯ РЕБЯТ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ПОДЕЛКИ ОСЕНЬ</dc:title>
  <dc:creator>Елена Опрятнова</dc:creator>
  <cp:lastModifiedBy>Елена Опрятнова</cp:lastModifiedBy>
  <cp:revision>18</cp:revision>
  <dcterms:created xsi:type="dcterms:W3CDTF">2016-05-24T07:22:56Z</dcterms:created>
  <dcterms:modified xsi:type="dcterms:W3CDTF">2016-12-25T15:06:12Z</dcterms:modified>
</cp:coreProperties>
</file>